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92CEF8-2AFB-48F0-90B3-7C8DC309D3B9}" v="5" dt="2020-03-02T10:42:2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hyperlink" Target="https://managementmodellensite.nl/krachtenveldanalyse/#.XFgTOlxKhPY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haagsebeek.nl/server/multimediaserve/7534/Hoe-maak-ik-een-krachtenveldanalyse.pdf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63349" y="955160"/>
            <a:ext cx="399737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je community-omgeving analyseren en verborgen krachten en invloeden omschrijven.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3349" y="1773776"/>
            <a:ext cx="3997378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Dit product bestaat uit: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Inventariseren van de stakeholders van de opdrachtgever en de community.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Beschrijving van het belang van de verschillende stakeholders ten opzichte van de doelstelling van de community.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Beschrijving op welke wijze de stakeholders worden betrokken bij de community.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Een beeld van jullie krachtenveldanalyse.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66248" y="3933056"/>
            <a:ext cx="3997378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Onderzoek wie de stakeholders zijn en beschrijf deze in het document.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Onderzoek de verschillende belangen van de stakeholders en beschrijf deze in het document.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Onderzoek en beschrijf het belang van de verschillende actoren in hun relatie tot de community.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Onderzoek en beschrijf op welke wijze de actoren worden betrokken bij de community.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88811" y="770494"/>
            <a:ext cx="3500438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200" b="1" dirty="0">
                <a:ea typeface="Calibri" pitchFamily="34" charset="0"/>
                <a:cs typeface="Arial" charset="0"/>
              </a:rPr>
              <a:t>		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b="1" dirty="0"/>
              <a:t>Deze opdracht maak je met je projectgroep</a:t>
            </a:r>
            <a:endParaRPr lang="nl-NL" sz="1200" b="1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= 12-03-2021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= 26-03-2021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88811" y="2729245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 Krachtenveldanalyse in week 3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88811" y="3626669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https://managementmodellensite.nl/krachtenveldanalyse/#.XFgTOlxKhPY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4"/>
              </a:rPr>
              <a:t>https://haagsebeek.nl/server/multimediaserve/7534/Hoe-maak-ik-een-krachtenveldanalyse.pdf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wikiwijs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67510"/>
            <a:ext cx="8636000" cy="206851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75074"/>
            <a:ext cx="8028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400" dirty="0">
                <a:latin typeface="Calibri" pitchFamily="34" charset="0"/>
              </a:rPr>
              <a:t>2021_DCV_2_Krachtenveld analyse 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07944" y="884198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8515" y="1939970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0321" y="3937448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73112" y="894337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59699" y="391626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5097498" y="2692373"/>
            <a:ext cx="269390" cy="260485"/>
          </a:xfrm>
          <a:prstGeom prst="rect">
            <a:avLst/>
          </a:prstGeom>
        </p:spPr>
      </p:pic>
      <p:pic>
        <p:nvPicPr>
          <p:cNvPr id="1028" name="Picture 4" descr="Afbeeldingsresultaat voor krachtenveldanalys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498" y="4940623"/>
            <a:ext cx="1866057" cy="160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krachtenveldanalys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660" y="5036779"/>
            <a:ext cx="1846405" cy="1353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5BC7D-4BEB-45D3-B88A-09D30FCE58A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CD8451-C946-4B28-9D85-EDF3DA3DF6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4A545-6CA9-4ED9-B43A-CC06695C95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3456</TotalTime>
  <Words>213</Words>
  <Application>Microsoft Office PowerPoint</Application>
  <PresentationFormat>Diavoorstelling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Pascalle Cup</cp:lastModifiedBy>
  <cp:revision>70</cp:revision>
  <cp:lastPrinted>2014-09-03T06:23:20Z</cp:lastPrinted>
  <dcterms:created xsi:type="dcterms:W3CDTF">2014-08-31T07:53:19Z</dcterms:created>
  <dcterms:modified xsi:type="dcterms:W3CDTF">2021-01-27T11:38:58Z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